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8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53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86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34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8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3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2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0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71AE-B978-4AFE-BAB3-8D35543B6CF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12B538-B070-4EA3-ADA6-45407BA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156E-D443-267D-F613-C3B65C609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712" y="136802"/>
            <a:ext cx="10840278" cy="109993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Hilton Garden Inn/The Woodlands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FB207-9D62-567C-E0D2-F9571F84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51" y="3061253"/>
            <a:ext cx="5146819" cy="3227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72026-A034-76AD-E0B5-9940E3F51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94" y="1645845"/>
            <a:ext cx="4819110" cy="3566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41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273D-EBBC-6368-BD52-510257AD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13" y="212035"/>
            <a:ext cx="8596668" cy="202472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Lobby: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Check-in at 3pm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Check-out at 12pm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“The Shop” open 24h (Food &amp; Beverage available)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(If you have any special request, please let us know, and we will be more than happy to accommodate you!!)</a:t>
            </a:r>
            <a:br>
              <a:rPr lang="en-US" sz="2000" dirty="0">
                <a:solidFill>
                  <a:srgbClr val="C00000"/>
                </a:solidFill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61B53-AE8A-1302-A0CE-536210BA8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13" y="2236761"/>
            <a:ext cx="4724659" cy="3685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70C43C-6F43-6282-EAD2-26582660B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384" y="2236760"/>
            <a:ext cx="4724659" cy="368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1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276B-E90C-D486-B760-8A80B582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79" y="342314"/>
            <a:ext cx="8596668" cy="240424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Breakfast: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Hot Buffet breakfast available ($9.74 per person)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Hours: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6am-10pm during the week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7am-11am during the weekend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Inside Bar available 5pm- 10pm 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548DE-2F1E-1D87-ECB8-712521F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9" y="2469271"/>
            <a:ext cx="5195436" cy="3844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92355-1838-20AB-D476-EE455CEEC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69271"/>
            <a:ext cx="2738511" cy="1871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E8B034-F0FE-D7C9-DC0A-550A5B169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42748"/>
            <a:ext cx="2738511" cy="18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5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6220-7146-7E35-D59D-911E3CBA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19" y="225288"/>
            <a:ext cx="8596668" cy="1842052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Amenities: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Business Center available 24h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Complimentary Wi-Fi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Complimentary Parking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Outdoor pool </a:t>
            </a:r>
            <a:br>
              <a:rPr lang="en-US" sz="2400" dirty="0">
                <a:solidFill>
                  <a:srgbClr val="C00000"/>
                </a:solidFill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BF820-46ED-C70D-D2DD-AFBF9947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9" y="2307102"/>
            <a:ext cx="4761332" cy="3756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296EF3-8801-0AA3-2E98-EA9214A3D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949" y="2307102"/>
            <a:ext cx="4592519" cy="37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9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2287-70AC-1C5D-801D-1E9DB7BA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25" y="379625"/>
            <a:ext cx="8596668" cy="189975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Rooms: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Microwave included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Fridge Included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Keurig- Coffee maker included 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Iron board &amp; Hair dryer included 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Safe box included </a:t>
            </a:r>
            <a:br>
              <a:rPr lang="en-US" sz="2200" dirty="0">
                <a:solidFill>
                  <a:srgbClr val="C00000"/>
                </a:solidFill>
              </a:rPr>
            </a:b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0378-2C08-F681-87F3-2D0C6184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61" y="2433711"/>
            <a:ext cx="4755545" cy="3519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F5425B-2C91-89B3-498C-F28C69003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32" y="2433711"/>
            <a:ext cx="4755545" cy="351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7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68AE-FC4D-E906-7412-404D6C9B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0817"/>
            <a:ext cx="8596668" cy="1519583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Meeting Spaces: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.Pines Ballroom (1,650 s/f)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.The Library Board Room (350 s/f)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.The Magnolia Board Room (300 s/f)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5EAAC-6739-32A5-9656-B49E3C82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92" y="2337949"/>
            <a:ext cx="4787851" cy="3895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67AFD-E6C2-F7E0-1DCC-5DFA299D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737" y="2322984"/>
            <a:ext cx="4679933" cy="39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1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199D16-F4AC-7BAC-8FA5-30790011C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924"/>
            <a:ext cx="7927768" cy="58110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7C2722-82EC-3AD1-9117-EA3D62E3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16577"/>
            <a:ext cx="8596668" cy="10761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9301 Six Pines Dr, The Woodlands TX, 77380.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5DED3A-4008-89C6-5021-4270A771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511" y="4476542"/>
            <a:ext cx="4094044" cy="23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004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</TotalTime>
  <Words>180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Hilton Garden Inn/The Woodlands</vt:lpstr>
      <vt:lpstr>Lobby:  Check-in at 3pm Check-out at 12pm “The Shop” open 24h (Food &amp; Beverage available) (If you have any special request, please let us know, and we will be more than happy to accommodate you!!)  </vt:lpstr>
      <vt:lpstr>Breakfast: Hot Buffet breakfast available ($9.74 per person) Hours: 6am-10pm during the week 7am-11am during the weekend Inside Bar available 5pm- 10pm  </vt:lpstr>
      <vt:lpstr>Amenities: Business Center available 24h Complimentary Wi-Fi Complimentary Parking Outdoor pool   </vt:lpstr>
      <vt:lpstr>Rooms: Microwave included Fridge Included Keurig- Coffee maker included  Iron board &amp; Hair dryer included  Safe box included  </vt:lpstr>
      <vt:lpstr>Meeting Spaces: .Pines Ballroom (1,650 s/f) .The Library Board Room (350 s/f) .The Magnolia Board Room (300 s/f) </vt:lpstr>
      <vt:lpstr>9301 Six Pines Dr, The Woodlands TX, 77380.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Hilton Garden Inn/The Woodlands</dc:title>
  <dc:creator>Ana</dc:creator>
  <cp:lastModifiedBy>Ana</cp:lastModifiedBy>
  <cp:revision>7</cp:revision>
  <dcterms:created xsi:type="dcterms:W3CDTF">2022-07-06T19:32:47Z</dcterms:created>
  <dcterms:modified xsi:type="dcterms:W3CDTF">2022-07-08T18:10:45Z</dcterms:modified>
</cp:coreProperties>
</file>